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50803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341000"/>
            <a:ext cx="8520600" cy="10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Smart power station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584163" y="1639375"/>
            <a:ext cx="4060200" cy="14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Автор проекта: 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Александр Опочанский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Участники: 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Илья  Еременко 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Наталья Мальцева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Роман Стуока</a:t>
            </a:r>
            <a:endParaRPr sz="1400"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689" y="3919187"/>
            <a:ext cx="1818400" cy="5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675" y="3198475"/>
            <a:ext cx="1464300" cy="6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4688" y="3966809"/>
            <a:ext cx="1702675" cy="39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1687" y="3249477"/>
            <a:ext cx="1818400" cy="52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150" y="1527375"/>
            <a:ext cx="4176746" cy="3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593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350" y="730200"/>
            <a:ext cx="5428499" cy="411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Проблематика</a:t>
            </a: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Зарядка телефона в общественных местах, кафе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Приходится оставлять телефон или быть рядом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Часто заняты</a:t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638" y="0"/>
            <a:ext cx="2429924" cy="364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Shape 68"/>
          <p:cNvGrpSpPr/>
          <p:nvPr/>
        </p:nvGrpSpPr>
        <p:grpSpPr>
          <a:xfrm>
            <a:off x="6543450" y="3592125"/>
            <a:ext cx="2488300" cy="1551375"/>
            <a:chOff x="6344000" y="572700"/>
            <a:chExt cx="2488300" cy="1551375"/>
          </a:xfrm>
        </p:grpSpPr>
        <p:pic>
          <p:nvPicPr>
            <p:cNvPr id="69" name="Shape 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50059" y="572700"/>
              <a:ext cx="1282241" cy="148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Shape 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44000" y="699383"/>
              <a:ext cx="1282251" cy="14246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8850" y="2148125"/>
            <a:ext cx="1626675" cy="27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7">
            <a:alphaModFix/>
          </a:blip>
          <a:srcRect t="11956" r="9123"/>
          <a:stretch/>
        </p:blipFill>
        <p:spPr>
          <a:xfrm>
            <a:off x="743600" y="2600750"/>
            <a:ext cx="2875900" cy="241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2843808" y="-3493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 </a:t>
            </a:r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615350"/>
            <a:ext cx="85206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прототипа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Рассмотрение вариантов развития проекта</a:t>
            </a:r>
            <a:endParaRPr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Освоить технологии цифрового производства</a:t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t="14103" b="29075"/>
          <a:stretch/>
        </p:blipFill>
        <p:spPr>
          <a:xfrm>
            <a:off x="1358250" y="2157975"/>
            <a:ext cx="6858000" cy="292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Изготовления прототипа | моделирование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741050"/>
            <a:ext cx="8520600" cy="3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в программе Fusion 360</a:t>
            </a:r>
            <a:endParaRPr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Проработка внутреннего расположения компонентов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099" y="828676"/>
            <a:ext cx="194418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275" y="2236475"/>
            <a:ext cx="3118905" cy="25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" y="2236475"/>
            <a:ext cx="3406125" cy="255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8323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Изготовления прототипа | использование средств цифрового производства</a:t>
            </a: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Лазерная резка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3D печать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870" y="549825"/>
            <a:ext cx="4014505" cy="211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943" y="2660993"/>
            <a:ext cx="2700349" cy="21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5">
            <a:alphaModFix/>
          </a:blip>
          <a:srcRect l="23615" t="16996" r="25795" b="27074"/>
          <a:stretch/>
        </p:blipFill>
        <p:spPr>
          <a:xfrm>
            <a:off x="1128700" y="2563330"/>
            <a:ext cx="2700349" cy="2192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Изготовления прототипа | сборка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l="13817" r="6773" b="4534"/>
          <a:stretch/>
        </p:blipFill>
        <p:spPr>
          <a:xfrm>
            <a:off x="397425" y="572700"/>
            <a:ext cx="1945725" cy="151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l="27904" t="20007" r="43233" b="20001"/>
          <a:stretch/>
        </p:blipFill>
        <p:spPr>
          <a:xfrm rot="5400000">
            <a:off x="3028950" y="250700"/>
            <a:ext cx="1638301" cy="22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5">
            <a:alphaModFix/>
          </a:blip>
          <a:srcRect l="10103" t="1257" r="16253" b="2040"/>
          <a:stretch/>
        </p:blipFill>
        <p:spPr>
          <a:xfrm>
            <a:off x="5017761" y="1258500"/>
            <a:ext cx="3726189" cy="27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6034050" y="4010725"/>
            <a:ext cx="2028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итог</a:t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2781300" y="2220825"/>
            <a:ext cx="2133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покраска и сборка 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152400" y="2083725"/>
            <a:ext cx="22824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пробный образец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687625"/>
            <a:ext cx="3288451" cy="18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523875" y="4537375"/>
            <a:ext cx="27243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укладка проводов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87000" cy="10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Изготовления прототипа | логика работы устройства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l="29895" t="21060" r="20285" b="10427"/>
          <a:stretch/>
        </p:blipFill>
        <p:spPr>
          <a:xfrm>
            <a:off x="534375" y="559825"/>
            <a:ext cx="5844151" cy="45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877" y="816051"/>
            <a:ext cx="1474326" cy="10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36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Промышленный образец</a:t>
            </a:r>
            <a:endParaRPr/>
          </a:p>
        </p:txBody>
      </p:sp>
      <p:grpSp>
        <p:nvGrpSpPr>
          <p:cNvPr id="123" name="Shape 123"/>
          <p:cNvGrpSpPr/>
          <p:nvPr/>
        </p:nvGrpSpPr>
        <p:grpSpPr>
          <a:xfrm>
            <a:off x="1090366" y="764758"/>
            <a:ext cx="1567109" cy="4093242"/>
            <a:chOff x="528391" y="774283"/>
            <a:chExt cx="1567109" cy="4093242"/>
          </a:xfrm>
        </p:grpSpPr>
        <p:pic>
          <p:nvPicPr>
            <p:cNvPr id="124" name="Shape 1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925" y="774283"/>
              <a:ext cx="1507576" cy="1276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Shape 1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926954" y="1817963"/>
              <a:ext cx="710450" cy="150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3050" y="3171625"/>
              <a:ext cx="737348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Shape 127"/>
            <p:cNvSpPr txBox="1"/>
            <p:nvPr/>
          </p:nvSpPr>
          <p:spPr>
            <a:xfrm>
              <a:off x="801413" y="4294825"/>
              <a:ext cx="1080600" cy="57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FF0000"/>
                  </a:solidFill>
                </a:rPr>
                <a:t>453</a:t>
              </a:r>
              <a:endParaRPr sz="2400">
                <a:solidFill>
                  <a:srgbClr val="FF0000"/>
                </a:solidFill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1082839" y="1974775"/>
              <a:ext cx="398700" cy="384000"/>
            </a:xfrm>
            <a:prstGeom prst="mathPlus">
              <a:avLst>
                <a:gd name="adj1" fmla="val 23520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142352" y="2787613"/>
              <a:ext cx="398700" cy="384000"/>
            </a:xfrm>
            <a:prstGeom prst="mathPlus">
              <a:avLst>
                <a:gd name="adj1" fmla="val 23520"/>
              </a:avLst>
            </a:pr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973025" y="3865250"/>
              <a:ext cx="646200" cy="4323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Shape 131"/>
          <p:cNvGrpSpPr/>
          <p:nvPr/>
        </p:nvGrpSpPr>
        <p:grpSpPr>
          <a:xfrm>
            <a:off x="3802387" y="1018839"/>
            <a:ext cx="1009020" cy="3585061"/>
            <a:chOff x="3545079" y="466225"/>
            <a:chExt cx="1507575" cy="4465697"/>
          </a:xfrm>
        </p:grpSpPr>
        <p:pic>
          <p:nvPicPr>
            <p:cNvPr id="132" name="Shape 1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60525" y="466225"/>
              <a:ext cx="1276700" cy="127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Shape 133"/>
            <p:cNvSpPr/>
            <p:nvPr/>
          </p:nvSpPr>
          <p:spPr>
            <a:xfrm>
              <a:off x="4099513" y="1666975"/>
              <a:ext cx="398700" cy="384000"/>
            </a:xfrm>
            <a:prstGeom prst="mathPlus">
              <a:avLst>
                <a:gd name="adj1" fmla="val 23520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4" name="Shape 1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30200" y="3171625"/>
              <a:ext cx="737325" cy="903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/>
            <p:nvPr/>
          </p:nvSpPr>
          <p:spPr>
            <a:xfrm>
              <a:off x="4099513" y="2761425"/>
              <a:ext cx="398700" cy="384000"/>
            </a:xfrm>
            <a:prstGeom prst="mathPlus">
              <a:avLst>
                <a:gd name="adj1" fmla="val 23520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6" name="Shape 1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3943641" y="1652400"/>
              <a:ext cx="710450" cy="1507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3989860" y="4163925"/>
              <a:ext cx="618000" cy="3840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 txBox="1"/>
            <p:nvPr/>
          </p:nvSpPr>
          <p:spPr>
            <a:xfrm>
              <a:off x="3594639" y="4547922"/>
              <a:ext cx="11808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FF0000"/>
                  </a:solidFill>
                </a:rPr>
                <a:t>338</a:t>
              </a:r>
              <a:endParaRPr sz="2400">
                <a:solidFill>
                  <a:srgbClr val="FF0000"/>
                </a:solidFill>
              </a:endParaRPr>
            </a:p>
          </p:txBody>
        </p:sp>
      </p:grpSp>
      <p:grpSp>
        <p:nvGrpSpPr>
          <p:cNvPr id="139" name="Shape 139"/>
          <p:cNvGrpSpPr/>
          <p:nvPr/>
        </p:nvGrpSpPr>
        <p:grpSpPr>
          <a:xfrm>
            <a:off x="6042020" y="1010445"/>
            <a:ext cx="1830329" cy="3706480"/>
            <a:chOff x="3946520" y="1019970"/>
            <a:chExt cx="1830329" cy="3706480"/>
          </a:xfrm>
        </p:grpSpPr>
        <p:pic>
          <p:nvPicPr>
            <p:cNvPr id="140" name="Shape 1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946520" y="1019970"/>
              <a:ext cx="1830325" cy="208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Shape 141"/>
            <p:cNvSpPr/>
            <p:nvPr/>
          </p:nvSpPr>
          <p:spPr>
            <a:xfrm>
              <a:off x="4287000" y="3431975"/>
              <a:ext cx="771900" cy="5727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 txBox="1"/>
            <p:nvPr/>
          </p:nvSpPr>
          <p:spPr>
            <a:xfrm>
              <a:off x="4310750" y="4061350"/>
              <a:ext cx="10689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solidFill>
                    <a:srgbClr val="FF0000"/>
                  </a:solidFill>
                </a:rPr>
                <a:t>1775</a:t>
              </a:r>
              <a:endParaRPr sz="3000">
                <a:solidFill>
                  <a:srgbClr val="FF0000"/>
                </a:solidFill>
              </a:endParaRPr>
            </a:p>
          </p:txBody>
        </p:sp>
        <p:pic>
          <p:nvPicPr>
            <p:cNvPr id="143" name="Shape 143"/>
            <p:cNvPicPr preferRelativeResize="0"/>
            <p:nvPr/>
          </p:nvPicPr>
          <p:blipFill rotWithShape="1">
            <a:blip r:embed="rId9">
              <a:alphaModFix/>
            </a:blip>
            <a:srcRect t="18603" b="15263"/>
            <a:stretch/>
          </p:blipFill>
          <p:spPr>
            <a:xfrm>
              <a:off x="4622350" y="1019975"/>
              <a:ext cx="1154499" cy="456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Аналоги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11700" y="760100"/>
            <a:ext cx="56475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Возможность взять в аренду зарядную станцию на мероприятие или для установки в общественном месте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Использование диспенсера для портативных аккумуляторов</a:t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200" y="1314825"/>
            <a:ext cx="2920726" cy="23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5" y="3198500"/>
            <a:ext cx="2743200" cy="14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050" y="2629275"/>
            <a:ext cx="2305850" cy="23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Экран (16:9)</PresentationFormat>
  <Paragraphs>35</Paragraphs>
  <Slides>10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Simple Light</vt:lpstr>
      <vt:lpstr>Smart power station</vt:lpstr>
      <vt:lpstr>Проблематика</vt:lpstr>
      <vt:lpstr>Цели </vt:lpstr>
      <vt:lpstr>Изготовления прототипа | моделирование</vt:lpstr>
      <vt:lpstr>Изготовления прототипа | использование средств цифрового производства</vt:lpstr>
      <vt:lpstr>Изготовления прототипа | сборка</vt:lpstr>
      <vt:lpstr>Изготовления прототипа | логика работы устройства</vt:lpstr>
      <vt:lpstr>Промышленный образец</vt:lpstr>
      <vt:lpstr>Аналоги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power station</dc:title>
  <cp:lastModifiedBy>Наталья Мальцева</cp:lastModifiedBy>
  <cp:revision>1</cp:revision>
  <dcterms:modified xsi:type="dcterms:W3CDTF">2018-05-10T11:22:06Z</dcterms:modified>
</cp:coreProperties>
</file>